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2AFFD0-99E9-4733-A380-43D2A33524B0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2CCC7D-BC7A-4092-ADA7-A9452431664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160240"/>
          </a:xfrm>
        </p:spPr>
        <p:txBody>
          <a:bodyPr/>
          <a:lstStyle/>
          <a:p>
            <a:pPr algn="ctr"/>
            <a:r>
              <a:rPr lang="en-IN" sz="4400" dirty="0" smtClean="0">
                <a:latin typeface="Algerian" pitchFamily="82" charset="0"/>
              </a:rPr>
              <a:t>AMALGAMATION OF COMPANIES</a:t>
            </a:r>
            <a:endParaRPr lang="en-IN" sz="4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6172200" cy="1371600"/>
          </a:xfrm>
        </p:spPr>
        <p:txBody>
          <a:bodyPr/>
          <a:lstStyle/>
          <a:p>
            <a:pPr algn="r"/>
            <a:r>
              <a:rPr lang="en-IN" dirty="0" smtClean="0">
                <a:solidFill>
                  <a:schemeClr val="tx1"/>
                </a:solidFill>
              </a:rPr>
              <a:t>- II BBA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5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000318" cy="1872208"/>
          </a:xfrm>
        </p:spPr>
        <p:txBody>
          <a:bodyPr>
            <a:normAutofit fontScale="90000"/>
          </a:bodyPr>
          <a:lstStyle/>
          <a:p>
            <a:pPr algn="l"/>
            <a:r>
              <a:rPr lang="en-IN" sz="2800" dirty="0"/>
              <a:t/>
            </a:r>
            <a:br>
              <a:rPr lang="en-IN" sz="2800" dirty="0"/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/>
              <a:t/>
            </a:r>
            <a:br>
              <a:rPr lang="en-IN" sz="2800" dirty="0"/>
            </a:br>
            <a:r>
              <a:rPr lang="en-IN" sz="2800" b="0" cap="none" dirty="0" smtClean="0"/>
              <a:t/>
            </a:r>
            <a:br>
              <a:rPr lang="en-IN" sz="2800" b="0" cap="none" dirty="0" smtClean="0"/>
            </a:br>
            <a:r>
              <a:rPr lang="en-IN" sz="2800" b="0" cap="none" dirty="0" smtClean="0"/>
              <a:t>MEANING OF AMALGAMATION:</a:t>
            </a:r>
            <a:br>
              <a:rPr lang="en-IN" sz="2800" b="0" cap="none" dirty="0" smtClean="0"/>
            </a:br>
            <a:r>
              <a:rPr lang="en-IN" sz="2800" b="0" cap="none" dirty="0" smtClean="0"/>
              <a:t/>
            </a:r>
            <a:br>
              <a:rPr lang="en-IN" sz="2800" b="0" cap="none" dirty="0" smtClean="0"/>
            </a:br>
            <a:r>
              <a:rPr lang="en-IN" b="0" cap="none" dirty="0" smtClean="0"/>
              <a:t/>
            </a:r>
            <a:br>
              <a:rPr lang="en-IN" b="0" cap="none" dirty="0" smtClean="0"/>
            </a:br>
            <a:endParaRPr lang="en-IN" b="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229600" cy="4824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IN" b="0" cap="none" dirty="0" smtClean="0"/>
              <a:t>The combination of one or more companies into a new entity.</a:t>
            </a:r>
            <a:endParaRPr lang="en-IN" dirty="0"/>
          </a:p>
          <a:p>
            <a:pPr>
              <a:buFont typeface="Wingdings" pitchFamily="2" charset="2"/>
              <a:buChar char="§"/>
            </a:pPr>
            <a:r>
              <a:rPr lang="en-IN" b="0" cap="none" dirty="0" smtClean="0"/>
              <a:t>During amalgamation, two or more companies willingly come together to cooperate with each other and diversify their business activities.</a:t>
            </a:r>
            <a:endParaRPr lang="en-IN" dirty="0"/>
          </a:p>
          <a:p>
            <a:pPr>
              <a:buFont typeface="Wingdings" pitchFamily="2" charset="2"/>
              <a:buChar char="§"/>
            </a:pPr>
            <a:r>
              <a:rPr lang="en-IN" b="0" cap="none" dirty="0" smtClean="0"/>
              <a:t>Thus amalgamation results in the formation of a new company which has a unique name, logo, identity and </a:t>
            </a:r>
            <a:r>
              <a:rPr lang="en-IN" b="0" cap="none" dirty="0" err="1" smtClean="0"/>
              <a:t>existance</a:t>
            </a:r>
            <a:r>
              <a:rPr lang="en-IN" b="0" cap="none" dirty="0" smtClean="0"/>
              <a:t>.</a:t>
            </a:r>
            <a:br>
              <a:rPr lang="en-IN" b="0" cap="none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222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err="1" smtClean="0"/>
              <a:t>Maruti</a:t>
            </a:r>
            <a:r>
              <a:rPr lang="en-IN" dirty="0" smtClean="0"/>
              <a:t> motors operating in India and Suzuki based in Japan amalgamated to form a new company called </a:t>
            </a:r>
            <a:r>
              <a:rPr lang="en-IN" dirty="0" err="1" smtClean="0"/>
              <a:t>Maruti</a:t>
            </a:r>
            <a:r>
              <a:rPr lang="en-IN" dirty="0" smtClean="0"/>
              <a:t> Suzuki Limited.</a:t>
            </a:r>
          </a:p>
          <a:p>
            <a:r>
              <a:rPr lang="en-IN" dirty="0" smtClean="0"/>
              <a:t>Tata sons operating in India AIA Group based in Hong </a:t>
            </a:r>
            <a:r>
              <a:rPr lang="en-IN" dirty="0" err="1" smtClean="0"/>
              <a:t>kong</a:t>
            </a:r>
            <a:r>
              <a:rPr lang="en-IN" dirty="0" smtClean="0"/>
              <a:t> amalgamated to form a new company called Tata AIG life insurance.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195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TYPES OF AMALGAMATION: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According to accounting standard-14 (AS-14) there is two types of amalgamation.</a:t>
            </a:r>
          </a:p>
          <a:p>
            <a:r>
              <a:rPr lang="en-IN" dirty="0" smtClean="0"/>
              <a:t>Amalgamation in the nature of merger.</a:t>
            </a:r>
          </a:p>
          <a:p>
            <a:r>
              <a:rPr lang="en-IN" dirty="0" smtClean="0"/>
              <a:t>Amalgamation in the nature of purchase.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868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ADVANTAGES: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en-IN" sz="2800" dirty="0" smtClean="0"/>
              <a:t>Amount of capital can be increased by combining business.</a:t>
            </a:r>
          </a:p>
          <a:p>
            <a:r>
              <a:rPr lang="en-IN" sz="2800" dirty="0" smtClean="0"/>
              <a:t>Establishment and management cost can be reduced.</a:t>
            </a:r>
          </a:p>
          <a:p>
            <a:r>
              <a:rPr lang="en-IN" sz="2800" dirty="0" smtClean="0"/>
              <a:t>Benefit of large scale production can be secured.</a:t>
            </a:r>
          </a:p>
          <a:p>
            <a:r>
              <a:rPr lang="en-IN" sz="2800" dirty="0" smtClean="0"/>
              <a:t>Research and development facilities are increased.</a:t>
            </a:r>
          </a:p>
          <a:p>
            <a:r>
              <a:rPr lang="en-IN" sz="2800" dirty="0" smtClean="0"/>
              <a:t>Avoiding competitions.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80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DISADVANTAGES: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Business combination brings monopoly in the market, which may be harmful for the society.</a:t>
            </a:r>
          </a:p>
          <a:p>
            <a:r>
              <a:rPr lang="en-IN" dirty="0" smtClean="0"/>
              <a:t>The identity of the old company finishes.</a:t>
            </a:r>
          </a:p>
          <a:p>
            <a:r>
              <a:rPr lang="en-IN" dirty="0" smtClean="0"/>
              <a:t>Goodwill of the old company is decreased.</a:t>
            </a:r>
          </a:p>
          <a:p>
            <a:r>
              <a:rPr lang="en-IN" dirty="0" smtClean="0"/>
              <a:t>Management of the companies becomes difficult.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630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7467600" cy="1296144"/>
          </a:xfrm>
        </p:spPr>
        <p:txBody>
          <a:bodyPr>
            <a:normAutofit/>
          </a:bodyPr>
          <a:lstStyle/>
          <a:p>
            <a:pPr algn="ctr"/>
            <a:r>
              <a:rPr lang="en-IN" sz="4800" dirty="0" smtClean="0">
                <a:latin typeface="Arial Rounded MT Bold" pitchFamily="34" charset="0"/>
              </a:rPr>
              <a:t>THANK YOU</a:t>
            </a:r>
            <a:endParaRPr lang="en-IN" sz="4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08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221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AMALGAMATION OF COMPANIES</vt:lpstr>
      <vt:lpstr>    MEANING OF AMALGAMATION:   </vt:lpstr>
      <vt:lpstr>EXAMPLES:</vt:lpstr>
      <vt:lpstr>TYPES OF AMALGAMATION:</vt:lpstr>
      <vt:lpstr>ADVANTAGES:</vt:lpstr>
      <vt:lpstr>DISADVANTAGES: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AMALGAMATION OF COMPANIES</dc:title>
  <dc:creator>Dell</dc:creator>
  <cp:lastModifiedBy>Dell</cp:lastModifiedBy>
  <cp:revision>5</cp:revision>
  <dcterms:created xsi:type="dcterms:W3CDTF">2020-05-17T04:12:09Z</dcterms:created>
  <dcterms:modified xsi:type="dcterms:W3CDTF">2020-05-17T04:56:26Z</dcterms:modified>
</cp:coreProperties>
</file>